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166" userDrawn="1">
          <p15:clr>
            <a:srgbClr val="A4A3A4"/>
          </p15:clr>
        </p15:guide>
        <p15:guide id="3" pos="75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434" autoAdjust="0"/>
  </p:normalViewPr>
  <p:slideViewPr>
    <p:cSldViewPr snapToGrid="0">
      <p:cViewPr varScale="1">
        <p:scale>
          <a:sx n="97" d="100"/>
          <a:sy n="97" d="100"/>
        </p:scale>
        <p:origin x="-102" y="-624"/>
      </p:cViewPr>
      <p:guideLst>
        <p:guide orient="horz" pos="2160"/>
        <p:guide pos="166"/>
        <p:guide pos="751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428B-BF82-49CF-B9FA-34C7C7FAF367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053-C9C1-4D2E-B733-760CA5B7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21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428B-BF82-49CF-B9FA-34C7C7FAF367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053-C9C1-4D2E-B733-760CA5B7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82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428B-BF82-49CF-B9FA-34C7C7FAF367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053-C9C1-4D2E-B733-760CA5B7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727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1E52-9CFF-4621-B14D-E0DAB34DB8CF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56-285F-4670-82EE-CE9EA48A4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685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1E52-9CFF-4621-B14D-E0DAB34DB8CF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56-285F-4670-82EE-CE9EA48A4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689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1E52-9CFF-4621-B14D-E0DAB34DB8CF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56-285F-4670-82EE-CE9EA48A4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230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1E52-9CFF-4621-B14D-E0DAB34DB8CF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56-285F-4670-82EE-CE9EA48A4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859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1E52-9CFF-4621-B14D-E0DAB34DB8CF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56-285F-4670-82EE-CE9EA48A4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38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1E52-9CFF-4621-B14D-E0DAB34DB8CF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56-285F-4670-82EE-CE9EA48A4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128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1E52-9CFF-4621-B14D-E0DAB34DB8CF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56-285F-4670-82EE-CE9EA48A4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6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1E52-9CFF-4621-B14D-E0DAB34DB8CF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56-285F-4670-82EE-CE9EA48A4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08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428B-BF82-49CF-B9FA-34C7C7FAF367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053-C9C1-4D2E-B733-760CA5B7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416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1E52-9CFF-4621-B14D-E0DAB34DB8CF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56-285F-4670-82EE-CE9EA48A4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3598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1E52-9CFF-4621-B14D-E0DAB34DB8CF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56-285F-4670-82EE-CE9EA48A4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00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1E52-9CFF-4621-B14D-E0DAB34DB8CF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56-285F-4670-82EE-CE9EA48A4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46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428B-BF82-49CF-B9FA-34C7C7FAF367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053-C9C1-4D2E-B733-760CA5B7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1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428B-BF82-49CF-B9FA-34C7C7FAF367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053-C9C1-4D2E-B733-760CA5B7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17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428B-BF82-49CF-B9FA-34C7C7FAF367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053-C9C1-4D2E-B733-760CA5B7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594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428B-BF82-49CF-B9FA-34C7C7FAF367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053-C9C1-4D2E-B733-760CA5B7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56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/>
          <p:cNvCxnSpPr/>
          <p:nvPr userDrawn="1"/>
        </p:nvCxnSpPr>
        <p:spPr>
          <a:xfrm>
            <a:off x="0" y="5319091"/>
            <a:ext cx="12192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92486" y="228564"/>
            <a:ext cx="2279374" cy="3326296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2" name="ZoneTexte 11"/>
          <p:cNvSpPr txBox="1"/>
          <p:nvPr userDrawn="1"/>
        </p:nvSpPr>
        <p:spPr>
          <a:xfrm>
            <a:off x="4492486" y="3591376"/>
            <a:ext cx="2279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Unité Centrale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7659756" y="768626"/>
            <a:ext cx="2001079" cy="1484244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7659756" y="2271019"/>
            <a:ext cx="2001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Écran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639412" y="2103656"/>
            <a:ext cx="1510748" cy="107339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 userDrawn="1"/>
        </p:nvSpPr>
        <p:spPr>
          <a:xfrm>
            <a:off x="655968" y="3207782"/>
            <a:ext cx="1510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0" dirty="0" smtClean="0">
                <a:solidFill>
                  <a:schemeClr val="bg1">
                    <a:lumMod val="50000"/>
                  </a:schemeClr>
                </a:solidFill>
              </a:rPr>
              <a:t>Imprimante</a:t>
            </a:r>
            <a:endParaRPr lang="fr-FR" b="1" i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7096537" y="2640351"/>
            <a:ext cx="1126435" cy="919587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20" name="ZoneTexte 19"/>
          <p:cNvSpPr txBox="1"/>
          <p:nvPr userDrawn="1"/>
        </p:nvSpPr>
        <p:spPr>
          <a:xfrm>
            <a:off x="7096537" y="3591376"/>
            <a:ext cx="112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Souris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5698434" y="3978676"/>
            <a:ext cx="2146852" cy="813423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22" name="ZoneTexte 21"/>
          <p:cNvSpPr txBox="1"/>
          <p:nvPr userDrawn="1"/>
        </p:nvSpPr>
        <p:spPr>
          <a:xfrm>
            <a:off x="5698434" y="4798240"/>
            <a:ext cx="2146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Clavier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3220275" y="228565"/>
            <a:ext cx="1126435" cy="112658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24" name="ZoneTexte 23"/>
          <p:cNvSpPr txBox="1"/>
          <p:nvPr userDrawn="1"/>
        </p:nvSpPr>
        <p:spPr>
          <a:xfrm>
            <a:off x="3220275" y="1386582"/>
            <a:ext cx="112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Son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9660835" y="1"/>
            <a:ext cx="1126435" cy="736352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26" name="ZoneTexte 25"/>
          <p:cNvSpPr txBox="1"/>
          <p:nvPr userDrawn="1"/>
        </p:nvSpPr>
        <p:spPr>
          <a:xfrm>
            <a:off x="9660835" y="819721"/>
            <a:ext cx="112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Webcam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9660835" y="2955272"/>
            <a:ext cx="1126435" cy="112658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30" name="ZoneTexte 29"/>
          <p:cNvSpPr txBox="1"/>
          <p:nvPr userDrawn="1"/>
        </p:nvSpPr>
        <p:spPr>
          <a:xfrm>
            <a:off x="9660835" y="4090905"/>
            <a:ext cx="112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Box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2491405" y="1962209"/>
            <a:ext cx="1126435" cy="1214838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32" name="Rectangle 31"/>
          <p:cNvSpPr/>
          <p:nvPr userDrawn="1"/>
        </p:nvSpPr>
        <p:spPr>
          <a:xfrm>
            <a:off x="2206486" y="3991028"/>
            <a:ext cx="1126435" cy="791994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/>
          </a:p>
        </p:txBody>
      </p:sp>
      <p:sp>
        <p:nvSpPr>
          <p:cNvPr id="33" name="ZoneTexte 32"/>
          <p:cNvSpPr txBox="1"/>
          <p:nvPr userDrawn="1"/>
        </p:nvSpPr>
        <p:spPr>
          <a:xfrm>
            <a:off x="2491404" y="3248770"/>
            <a:ext cx="1126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Manette de jeu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ZoneTexte 33"/>
          <p:cNvSpPr txBox="1"/>
          <p:nvPr userDrawn="1"/>
        </p:nvSpPr>
        <p:spPr>
          <a:xfrm>
            <a:off x="2206486" y="4783022"/>
            <a:ext cx="112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Clé USB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10"/>
          </p:nvPr>
        </p:nvSpPr>
        <p:spPr>
          <a:xfrm>
            <a:off x="0" y="5319713"/>
            <a:ext cx="12192000" cy="1538287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8202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428B-BF82-49CF-B9FA-34C7C7FAF367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053-C9C1-4D2E-B733-760CA5B7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9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428B-BF82-49CF-B9FA-34C7C7FAF367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053-C9C1-4D2E-B733-760CA5B7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965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0428B-BF82-49CF-B9FA-34C7C7FAF367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D9053-C9C1-4D2E-B733-760CA5B7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94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91E52-9CFF-4621-B14D-E0DAB34DB8CF}" type="datetimeFigureOut">
              <a:rPr lang="fr-FR" smtClean="0"/>
              <a:t>23/02/2020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D4256-285F-4670-82EE-CE9EA48A4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44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922" y="5472619"/>
            <a:ext cx="1028844" cy="86689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65" y="5498813"/>
            <a:ext cx="1246422" cy="95963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300" y="5472619"/>
            <a:ext cx="958077" cy="99400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581" y="5472619"/>
            <a:ext cx="805656" cy="88118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129" y="5498813"/>
            <a:ext cx="1043518" cy="138056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7006" y="5472619"/>
            <a:ext cx="1385046" cy="131294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5777" y="5472619"/>
            <a:ext cx="743776" cy="74987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348032" y="5472619"/>
            <a:ext cx="591363" cy="90228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14513" y="5472619"/>
            <a:ext cx="841321" cy="74623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230389" y="5472619"/>
            <a:ext cx="877900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0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Annick Plavinet</dc:creator>
  <cp:lastModifiedBy>stephane</cp:lastModifiedBy>
  <cp:revision>10</cp:revision>
  <dcterms:created xsi:type="dcterms:W3CDTF">2014-09-02T08:48:56Z</dcterms:created>
  <dcterms:modified xsi:type="dcterms:W3CDTF">2020-02-23T16:27:14Z</dcterms:modified>
</cp:coreProperties>
</file>